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modernComment_103_0.xml" ContentType="application/vnd.ms-powerpoint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embeddedFontLst>
    <p:embeddedFont>
      <p:font typeface="Arial Black" panose="020B0A04020102020204" pitchFamily="34" charset="0"/>
      <p:regular r:id="rId9"/>
      <p:bold r:id="rId10"/>
    </p:embeddedFont>
    <p:embeddedFont>
      <p:font typeface="Helvetica Neue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jtGrmfuQSNoJS+e9kn/TXC+9k+w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D1234B3-1773-83DB-C94B-66F3F11249F9}" name="Joseph Luchette" initials="JL" userId="S::joseph.luchette@terraphase.com::3f9c49af-dc2b-4bdc-82d1-6a93ab1342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microsoft.com/office/2018/10/relationships/authors" Target="authors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comments/modernComment_103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B70AEB8-80F3-4F14-8427-5791579FEB79}" authorId="{9D1234B3-1773-83DB-C94B-66F3F11249F9}" created="2024-03-14T00:18:00.765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9"/>
      <ac:spMk id="80" creationId="{00000000-0000-0000-0000-000000000000}"/>
      <ac:txMk cp="1648" len="3">
        <ac:context len="2093" hash="2458468569"/>
      </ac:txMk>
    </ac:txMkLst>
    <p188:pos x="3312160" y="2419224"/>
    <p188:txBody>
      <a:bodyPr/>
      <a:lstStyle/>
      <a:p>
        <a:r>
          <a:rPr lang="en-US"/>
          <a:t>Needs to be updated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1602485" y="2120010"/>
            <a:ext cx="5939028" cy="756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612140" y="1628901"/>
            <a:ext cx="7919719" cy="281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9"/>
          <p:cNvSpPr txBox="1">
            <a:spLocks noGrp="1"/>
          </p:cNvSpPr>
          <p:nvPr>
            <p:ph type="ctrTitle"/>
          </p:nvPr>
        </p:nvSpPr>
        <p:spPr>
          <a:xfrm>
            <a:off x="2465069" y="1529918"/>
            <a:ext cx="4213860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subTitle" idx="1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97666BFF-E2D7-2ADC-98C4-5D9C82D5F7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897775" cy="8977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1602485" y="2120010"/>
            <a:ext cx="5939028" cy="756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2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1602485" y="2120010"/>
            <a:ext cx="5939028" cy="756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>
              <a:lnSpc>
                <a:spcPct val="117857"/>
              </a:lnSpc>
              <a:spcBef>
                <a:spcPts val="0"/>
              </a:spcBef>
              <a:buNone/>
              <a:defRPr sz="1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7"/>
          <p:cNvSpPr txBox="1">
            <a:spLocks noGrp="1"/>
          </p:cNvSpPr>
          <p:nvPr>
            <p:ph type="title"/>
          </p:nvPr>
        </p:nvSpPr>
        <p:spPr>
          <a:xfrm>
            <a:off x="1602485" y="2120010"/>
            <a:ext cx="5939028" cy="756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body" idx="1"/>
          </p:nvPr>
        </p:nvSpPr>
        <p:spPr>
          <a:xfrm>
            <a:off x="612140" y="1628901"/>
            <a:ext cx="7919719" cy="281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ftr" idx="11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8100" marR="0" lvl="0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" marR="0" lvl="1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8100" marR="0" lvl="2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38100" marR="0" lvl="3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8100" marR="0" lvl="4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8100" marR="0" lvl="5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8100" marR="0" lvl="6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8100" marR="0" lvl="7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100" marR="0" lvl="8" indent="0" algn="l" rtl="0">
              <a:lnSpc>
                <a:spcPct val="117857"/>
              </a:lnSpc>
              <a:spcBef>
                <a:spcPts val="0"/>
              </a:spcBef>
              <a:buNone/>
              <a:defRPr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870234D-5D0E-11E1-127B-D6D9572E1D0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313" y="8313"/>
            <a:ext cx="881149" cy="88114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3_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littleleague.org/university/articles/abuse-awareness-training-course/,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tleleagu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>
            <a:spLocks noGrp="1"/>
          </p:cNvSpPr>
          <p:nvPr>
            <p:ph type="title"/>
          </p:nvPr>
        </p:nvSpPr>
        <p:spPr>
          <a:xfrm>
            <a:off x="1602485" y="2120010"/>
            <a:ext cx="5939028" cy="756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6573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Plumstead Baseball</a:t>
            </a:r>
            <a:endParaRPr/>
          </a:p>
        </p:txBody>
      </p:sp>
      <p:sp>
        <p:nvSpPr>
          <p:cNvPr id="49" name="Google Shape;49;p1"/>
          <p:cNvSpPr txBox="1"/>
          <p:nvPr/>
        </p:nvSpPr>
        <p:spPr>
          <a:xfrm>
            <a:off x="1813941" y="3607689"/>
            <a:ext cx="5514975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6413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Safety Awareness Program (ASAP)</a:t>
            </a: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Little League Baseball</a:t>
            </a:r>
            <a:r>
              <a:rPr lang="en-US" sz="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®   </a:t>
            </a:r>
            <a:r>
              <a:rPr lang="en-US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Softball</a:t>
            </a: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618738" y="4822697"/>
            <a:ext cx="1906270" cy="228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(Updated Spring 2025)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7239000" y="101600"/>
            <a:ext cx="1752600" cy="157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"/>
          <p:cNvSpPr txBox="1">
            <a:spLocks noGrp="1"/>
          </p:cNvSpPr>
          <p:nvPr>
            <p:ph type="ctrTitle"/>
          </p:nvPr>
        </p:nvSpPr>
        <p:spPr>
          <a:xfrm>
            <a:off x="2465069" y="1529918"/>
            <a:ext cx="4213860" cy="57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ASAP Mission:</a:t>
            </a:r>
            <a:endParaRPr/>
          </a:p>
        </p:txBody>
      </p:sp>
      <p:sp>
        <p:nvSpPr>
          <p:cNvPr id="58" name="Google Shape;58;p2"/>
          <p:cNvSpPr txBox="1"/>
          <p:nvPr/>
        </p:nvSpPr>
        <p:spPr>
          <a:xfrm>
            <a:off x="1030020" y="2539111"/>
            <a:ext cx="7234555" cy="130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increase awareness of the opportunities to  provide a safer environment for kids and all  Little League participants.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"/>
          <p:cNvSpPr txBox="1"/>
          <p:nvPr/>
        </p:nvSpPr>
        <p:spPr>
          <a:xfrm>
            <a:off x="1983994" y="396951"/>
            <a:ext cx="5132705" cy="331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A Safety Awareness Program (ASAP)</a:t>
            </a:r>
            <a:endParaRPr sz="20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60" name="Google Shape;60;p2"/>
          <p:cNvSpPr/>
          <p:nvPr/>
        </p:nvSpPr>
        <p:spPr>
          <a:xfrm>
            <a:off x="7239000" y="101600"/>
            <a:ext cx="1752600" cy="157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/>
        </p:nvSpPr>
        <p:spPr>
          <a:xfrm>
            <a:off x="459740" y="1400302"/>
            <a:ext cx="7512684" cy="179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3556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League Safety Officer: </a:t>
            </a:r>
            <a:r>
              <a:rPr lang="en-US" sz="1600" b="1" i="0" dirty="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Robert Super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on file with Little League Headquarters.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275590" lvl="0" indent="-342900" algn="l" rtl="0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n-US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Baseball Little League will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distribute an electronic copy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this Safety Manual to all managers/coaches, league volunteers and the Little League District Administrator.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119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n-US" sz="1600" b="1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Emergency Phone Numbers: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911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3"/>
          <p:cNvSpPr txBox="1"/>
          <p:nvPr/>
        </p:nvSpPr>
        <p:spPr>
          <a:xfrm>
            <a:off x="860552" y="3198495"/>
            <a:ext cx="5730874" cy="2208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225" rIns="0" bIns="0" anchor="t" anchorCtr="0">
            <a:spAutoFit/>
          </a:bodyPr>
          <a:lstStyle/>
          <a:p>
            <a:pPr marL="355600" indent="-343535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Police Emergency (</a:t>
            </a:r>
            <a:r>
              <a:rPr lang="en-US" sz="1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Township):	(215) 766-8741	</a:t>
            </a:r>
          </a:p>
          <a:p>
            <a:pPr marL="355600" indent="-343535">
              <a:spcBef>
                <a:spcPts val="710"/>
              </a:spcBef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Police Emergency (Bedminster Township):	(215) 795-2972</a:t>
            </a:r>
          </a:p>
          <a:p>
            <a:pPr marL="355600" indent="-343535">
              <a:spcBef>
                <a:spcPts val="695"/>
              </a:spcBef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Fire (</a:t>
            </a:r>
            <a:r>
              <a:rPr lang="en-US" sz="1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Plumsteadville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Fire Company):	(215) 766-8250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indent="-343535">
              <a:spcBef>
                <a:spcPts val="695"/>
              </a:spcBef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League President, Jared </a:t>
            </a:r>
            <a:r>
              <a:rPr lang="en-US" sz="1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Febo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		(908) </a:t>
            </a:r>
            <a:r>
              <a:rPr lang="en-US" sz="1200" dirty="0">
                <a:solidFill>
                  <a:schemeClr val="dk1"/>
                </a:solidFill>
              </a:rPr>
              <a:t>507-8825</a:t>
            </a:r>
          </a:p>
          <a:p>
            <a:pPr marL="355600" indent="-343535">
              <a:spcBef>
                <a:spcPts val="695"/>
              </a:spcBef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League </a:t>
            </a:r>
            <a:r>
              <a:rPr lang="en-US" sz="1200" dirty="0">
                <a:solidFill>
                  <a:schemeClr val="dk1"/>
                </a:solidFill>
              </a:rPr>
              <a:t>Safety Officer, Robert (Bob) Super:	</a:t>
            </a:r>
            <a:r>
              <a:rPr lang="en-US" sz="1200" dirty="0">
                <a:solidFill>
                  <a:schemeClr val="dk1"/>
                </a:solidFill>
                <a:sym typeface="Helvetica Neue"/>
              </a:rPr>
              <a:t>(410) 845-3929</a:t>
            </a:r>
            <a:endParaRPr lang="en-US" sz="1200" dirty="0">
              <a:solidFill>
                <a:schemeClr val="dk1"/>
              </a:solidFill>
            </a:endParaRPr>
          </a:p>
          <a:p>
            <a:pPr marL="355600" indent="-343535">
              <a:spcBef>
                <a:spcPts val="695"/>
              </a:spcBef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dirty="0">
                <a:solidFill>
                  <a:schemeClr val="dk1"/>
                </a:solidFill>
              </a:rPr>
              <a:t>League Snack Stand Operations, Alicia Rozelle: 	(267) 885-6345</a:t>
            </a:r>
            <a:endParaRPr lang="en-US" sz="1200" dirty="0">
              <a:solidFill>
                <a:schemeClr val="dk1"/>
              </a:solidFill>
              <a:sym typeface="Helvetica Neue"/>
            </a:endParaRPr>
          </a:p>
          <a:p>
            <a:pPr marL="355600" indent="-343535">
              <a:spcBef>
                <a:spcPts val="695"/>
              </a:spcBef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200" dirty="0">
                <a:solidFill>
                  <a:schemeClr val="dk1"/>
                </a:solidFill>
                <a:sym typeface="Helvetica Neue"/>
              </a:rPr>
              <a:t>League Player Agent, Joe Luchette	:	</a:t>
            </a:r>
            <a:r>
              <a:rPr lang="en-US" sz="1200" dirty="0">
                <a:solidFill>
                  <a:schemeClr val="dk1"/>
                </a:solidFill>
              </a:rPr>
              <a:t>(609) 379-1805</a:t>
            </a:r>
            <a:endParaRPr lang="en-US" sz="1200" dirty="0">
              <a:solidFill>
                <a:schemeClr val="dk1"/>
              </a:solidFill>
              <a:sym typeface="Helvetica Neue"/>
            </a:endParaRPr>
          </a:p>
          <a:p>
            <a:pPr marL="355600" marR="0" lvl="0" indent="-343535" algn="l" rtl="0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rgbClr val="333333"/>
              </a:buClr>
              <a:buSzPts val="1200"/>
              <a:buFont typeface="Helvetica Neue"/>
              <a:buChar char="•"/>
            </a:pPr>
            <a:r>
              <a:rPr lang="en-US" sz="1200" dirty="0">
                <a:solidFill>
                  <a:schemeClr val="dk1"/>
                </a:solidFill>
              </a:rPr>
              <a:t>League Umpire In-Chief, Jack Fitzpatrick:	(215) 206-2913	(</a:t>
            </a: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2337561" y="6019291"/>
            <a:ext cx="4253865" cy="208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list will be posted in the concession area and dugout area.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1907794" y="396951"/>
            <a:ext cx="4944745" cy="331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Qualified Safety Plan Requirements</a:t>
            </a:r>
            <a:endParaRPr sz="2000"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8559800" y="5895847"/>
            <a:ext cx="125095" cy="23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/>
          <p:nvPr/>
        </p:nvSpPr>
        <p:spPr>
          <a:xfrm>
            <a:off x="7239000" y="101600"/>
            <a:ext cx="1752600" cy="157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>
            <a:spLocks noGrp="1"/>
          </p:cNvSpPr>
          <p:nvPr>
            <p:ph type="title"/>
          </p:nvPr>
        </p:nvSpPr>
        <p:spPr>
          <a:xfrm>
            <a:off x="2364994" y="275336"/>
            <a:ext cx="3141980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ASAP Plan (continued)</a:t>
            </a:r>
            <a:endParaRPr sz="2000"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0" name="Google Shape;80;p4"/>
          <p:cNvSpPr txBox="1"/>
          <p:nvPr/>
        </p:nvSpPr>
        <p:spPr>
          <a:xfrm>
            <a:off x="329164" y="1451921"/>
            <a:ext cx="7786136" cy="5182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240665" marR="146050" lvl="1" indent="-228600" algn="just">
              <a:buClr>
                <a:schemeClr val="dk1"/>
              </a:buClr>
              <a:buSzPts val="1600"/>
              <a:buFont typeface="+mj-lt"/>
              <a:buAutoNum type="arabicPeriod" startAt="4"/>
            </a:pPr>
            <a:r>
              <a:rPr lang="en-US" sz="1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Baseball Little League will use the official 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Little League Volunteer Application </a:t>
            </a:r>
            <a:r>
              <a:rPr lang="en-US" sz="1200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form to screen all volunteers </a:t>
            </a:r>
            <a:r>
              <a:rPr lang="en-US" sz="1200" b="0" i="0" dirty="0">
                <a:solidFill>
                  <a:schemeClr val="tx1"/>
                </a:solidFill>
                <a:effectLst/>
                <a:latin typeface="+mn-lt"/>
              </a:rPr>
              <a:t>and prohibit anyone with any offenses that would disqualify them as a participant in any Little League activity. </a:t>
            </a:r>
            <a:r>
              <a:rPr lang="en-US" sz="1200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Background checks are completed through JDP.</a:t>
            </a:r>
          </a:p>
          <a:p>
            <a:pPr marL="571500" marR="146050" lvl="3" indent="-1714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FF0000"/>
                </a:solidFill>
                <a:latin typeface="+mn-lt"/>
              </a:rPr>
              <a:t>Abuse Awareness for Adults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training is required for </a:t>
            </a:r>
            <a:r>
              <a:rPr lang="en-US" sz="1200" b="1" dirty="0">
                <a:solidFill>
                  <a:schemeClr val="tx1"/>
                </a:solidFill>
                <a:latin typeface="+mn-lt"/>
              </a:rPr>
              <a:t>all volunteers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as its focus is in c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reating a safe and abuse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f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ree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e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nvironment for athletes. This is a 45-50 minute course offered through Little League Baseball and can be found here: 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  <a:hlinkClick r:id="rId4"/>
              </a:rPr>
              <a:t>https://www.littleleague.org/university/articles/abuse-awareness-training-course/</a:t>
            </a:r>
            <a:r>
              <a:rPr lang="en-US" sz="1200" dirty="0">
                <a:solidFill>
                  <a:schemeClr val="tx1"/>
                </a:solidFill>
                <a:latin typeface="+mn-lt"/>
                <a:hlinkClick r:id="rId4"/>
              </a:rPr>
              <a:t>, 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which each volunteer must provide a certificate to the league upon course completion.</a:t>
            </a:r>
          </a:p>
          <a:p>
            <a:pPr marL="571500" marR="146050" lvl="4" indent="-1714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/>
                </a:solidFill>
                <a:latin typeface="+mn-lt"/>
              </a:rPr>
              <a:t>Plumstead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 Baseball’s policy for m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andatory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r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eporting child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buse, including sexual abuse involving a minor, is to report these cases to the proper authorities within 24 hours.</a:t>
            </a:r>
          </a:p>
          <a:p>
            <a:pPr marL="571500" marR="146050" lvl="8" indent="-1714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Also, official non-retaliation for reporting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prohibits retaliation against “good faith” reports of child abuse.</a:t>
            </a:r>
          </a:p>
          <a:p>
            <a:pPr marL="571500" marR="146050" lvl="8" indent="-1714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Finally, prohibit one-on-one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i</a:t>
            </a:r>
            <a:r>
              <a:rPr lang="en-US" sz="1200" i="0" dirty="0">
                <a:solidFill>
                  <a:schemeClr val="tx1"/>
                </a:solidFill>
                <a:effectLst/>
                <a:latin typeface="+mn-lt"/>
              </a:rPr>
              <a:t>nteractions with minors without being in an observable and interruptible distance from another adult.</a:t>
            </a:r>
          </a:p>
          <a:p>
            <a:pPr marL="571500" marR="146050" lvl="8" indent="-1714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/>
                </a:solidFill>
                <a:latin typeface="+mn-lt"/>
              </a:rPr>
              <a:t>Plumstead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 Baseball’s official Sexual Harassment and Child Abuse policy can be found on our website here: https://www.plumsteadbaseball.org/Default.aspx?tabid=1950236. </a:t>
            </a:r>
            <a:endParaRPr lang="en-US" sz="1200" i="0" dirty="0">
              <a:solidFill>
                <a:schemeClr val="tx1"/>
              </a:solidFill>
              <a:effectLst/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tx1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228600" indent="-228600">
              <a:buFont typeface="+mj-lt"/>
              <a:buAutoNum type="arabicPeriod" startAt="5"/>
            </a:pP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Fundamentals Training: 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least one manager/coach from each team must  attend a coaches meeting scheduled for </a:t>
            </a:r>
            <a:r>
              <a:rPr lang="en-US" sz="1200" dirty="0">
                <a:solidFill>
                  <a:schemeClr val="dk1"/>
                </a:solidFill>
              </a:rPr>
              <a:t>Tuesday 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March 25, 2025. Every manager/coach will attend this training once each year.</a:t>
            </a:r>
          </a:p>
          <a:p>
            <a:pPr marL="228600" indent="-228600">
              <a:buFont typeface="+mj-lt"/>
              <a:buAutoNum type="arabicPeriod" startAt="5"/>
            </a:pPr>
            <a:endParaRPr lang="en-US" sz="1200" b="1" dirty="0">
              <a:solidFill>
                <a:schemeClr val="dk1"/>
              </a:solidFill>
            </a:endParaRPr>
          </a:p>
          <a:p>
            <a:pPr marL="228600" indent="-228600">
              <a:buFont typeface="+mj-lt"/>
              <a:buAutoNum type="arabicPeriod" startAt="5"/>
            </a:pPr>
            <a:r>
              <a:rPr lang="en-US" sz="1200" b="1" dirty="0">
                <a:solidFill>
                  <a:schemeClr val="dk1"/>
                </a:solidFill>
              </a:rPr>
              <a:t>Adult and Pediatric First Aid/CPR/AED </a:t>
            </a: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Training: </a:t>
            </a:r>
            <a:r>
              <a:rPr lang="en-US" sz="1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Baseball Little League will require at least one manager/coach from each team to attend first aid training on either </a:t>
            </a:r>
            <a:r>
              <a:rPr lang="en-US" sz="1200" dirty="0">
                <a:solidFill>
                  <a:schemeClr val="dk1"/>
                </a:solidFill>
              </a:rPr>
              <a:t>April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13, 27, and May 4th</a:t>
            </a: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training must be completed once every </a:t>
            </a:r>
            <a:r>
              <a:rPr lang="en-US" sz="1200" dirty="0">
                <a:solidFill>
                  <a:schemeClr val="dk1"/>
                </a:solidFill>
              </a:rPr>
              <a:t>2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years</a:t>
            </a:r>
            <a:r>
              <a:rPr lang="en-US" sz="1200" dirty="0">
                <a:solidFill>
                  <a:schemeClr val="dk1"/>
                </a:solidFill>
              </a:rPr>
              <a:t> by an instructor certified i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First Aid, CPR and automated external defibrillators (AEDs).</a:t>
            </a:r>
            <a:endParaRPr lang="en-US" sz="1200" dirty="0"/>
          </a:p>
          <a:p>
            <a:pPr marL="228600" indent="-228600">
              <a:buFont typeface="+mj-lt"/>
              <a:buAutoNum type="arabicPeriod" startAt="5"/>
            </a:pPr>
            <a:endParaRPr lang="en-US"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indent="-228600">
              <a:buFont typeface="+mj-lt"/>
              <a:buAutoNum type="arabicPeriod" startAt="5"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Coaches will be required to </a:t>
            </a: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walk/inspect the fields 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 to practices and games. Umpires will also be required to walk the fields for hazards before each game.</a:t>
            </a:r>
            <a:endParaRPr lang="en-US" sz="1200" dirty="0">
              <a:solidFill>
                <a:schemeClr val="dk1"/>
              </a:solidFill>
            </a:endParaRPr>
          </a:p>
          <a:p>
            <a:pPr marL="228600" indent="-228600">
              <a:buFont typeface="+mj-lt"/>
              <a:buAutoNum type="arabicPeriod" startAt="5"/>
            </a:pPr>
            <a:r>
              <a:rPr lang="en-US" sz="1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Baseball Little League has completed and updated its </a:t>
            </a:r>
            <a:r>
              <a:rPr lang="en-US" sz="1200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2025 Facility Survey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Little League Data Center.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4"/>
          <p:cNvSpPr/>
          <p:nvPr/>
        </p:nvSpPr>
        <p:spPr>
          <a:xfrm>
            <a:off x="7239000" y="101600"/>
            <a:ext cx="1752600" cy="15748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4"/>
          <p:cNvSpPr txBox="1"/>
          <p:nvPr/>
        </p:nvSpPr>
        <p:spPr>
          <a:xfrm>
            <a:off x="8559800" y="5895847"/>
            <a:ext cx="125095" cy="23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"/>
          <p:cNvSpPr txBox="1">
            <a:spLocks noGrp="1"/>
          </p:cNvSpPr>
          <p:nvPr>
            <p:ph type="title"/>
          </p:nvPr>
        </p:nvSpPr>
        <p:spPr>
          <a:xfrm>
            <a:off x="2364994" y="275336"/>
            <a:ext cx="3141980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ASAP Plan (continued)</a:t>
            </a:r>
            <a:endParaRPr sz="2000"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9" name="Google Shape;89;p5"/>
          <p:cNvSpPr txBox="1"/>
          <p:nvPr/>
        </p:nvSpPr>
        <p:spPr>
          <a:xfrm>
            <a:off x="612140" y="1628901"/>
            <a:ext cx="7609840" cy="382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355600" marR="192405" lvl="0" indent="-3435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 startAt="9"/>
            </a:pP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Concession Stand Safety: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Menus will be posted and approved by the Safety  Officer and League President. Concession Stand 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safety procedures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 be  posted in the concession stand.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506094" lvl="0" indent="-343535" algn="l" rtl="0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 startAt="9"/>
            </a:pP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League Safety Officer and Fields &amp; Equipment Director will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inspect all  equipment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pre-season.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56285" marR="0" lvl="1" indent="-343535" algn="l" rtl="0">
              <a:lnSpc>
                <a:spcPct val="100000"/>
              </a:lnSpc>
              <a:spcBef>
                <a:spcPts val="90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Managers/coaches will inspect equipment prior to each game.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56285" marR="0" lvl="1" indent="-3435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Umpires will be required to inspect equipment prior to each game.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51435" lvl="0" indent="-343535" algn="l" rtl="0">
              <a:lnSpc>
                <a:spcPct val="100000"/>
              </a:lnSpc>
              <a:spcBef>
                <a:spcPts val="894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 startAt="9"/>
            </a:pPr>
            <a:r>
              <a:rPr lang="en-US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Baseball Little League will implement prompt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accident reporting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The League will use the provided </a:t>
            </a:r>
            <a:r>
              <a:rPr lang="en-US" sz="1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incident tracking form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 the Little League  website and will provide completed accident forms to the Safety Officer within  24-48 hours of the incident.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5080" lvl="0" indent="-34353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 startAt="9"/>
            </a:pP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team will be issued an updated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Aid Kit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is required to have the kit  present at every practice and game.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"/>
          <p:cNvSpPr/>
          <p:nvPr/>
        </p:nvSpPr>
        <p:spPr>
          <a:xfrm>
            <a:off x="7239000" y="101600"/>
            <a:ext cx="1752600" cy="157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5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>
            <a:spLocks noGrp="1"/>
          </p:cNvSpPr>
          <p:nvPr>
            <p:ph type="title"/>
          </p:nvPr>
        </p:nvSpPr>
        <p:spPr>
          <a:xfrm>
            <a:off x="2364994" y="275336"/>
            <a:ext cx="3141980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rPr>
              <a:t>ASAP Plan (continued)</a:t>
            </a:r>
            <a:endParaRPr sz="2000"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8" name="Google Shape;98;p6"/>
          <p:cNvSpPr txBox="1"/>
          <p:nvPr/>
        </p:nvSpPr>
        <p:spPr>
          <a:xfrm>
            <a:off x="612140" y="1628901"/>
            <a:ext cx="7376159" cy="2766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355600" marR="344805" lvl="0" indent="-34353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 startAt="13"/>
            </a:pPr>
            <a:r>
              <a:rPr lang="en-US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Baseball Little League will require all teams to enforce all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Little  League Rules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including proper equipment for catchers.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56285" marR="0" lvl="1" indent="-343535" algn="l" rtl="0">
              <a:lnSpc>
                <a:spcPct val="100000"/>
              </a:lnSpc>
              <a:spcBef>
                <a:spcPts val="90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 equipment for catcher</a:t>
            </a:r>
          </a:p>
          <a:p>
            <a:pPr marL="756285" marR="0" lvl="1" indent="-343535" algn="l" rtl="0">
              <a:lnSpc>
                <a:spcPct val="100000"/>
              </a:lnSpc>
              <a:spcBef>
                <a:spcPts val="90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on-deck batters</a:t>
            </a:r>
            <a:endParaRPr sz="1800" dirty="0"/>
          </a:p>
          <a:p>
            <a:pPr marL="756285" marR="0" lvl="1" indent="-3435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Coaches will not warm up pitchers </a:t>
            </a:r>
          </a:p>
          <a:p>
            <a:pPr marL="756285" marR="0" lvl="1" indent="-3435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Bases will disengage on all fields</a:t>
            </a:r>
            <a:endParaRPr lang="en-US" sz="1800" dirty="0"/>
          </a:p>
          <a:p>
            <a:pPr marL="355600" marR="5080" lvl="0" indent="-34353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 startAt="13"/>
            </a:pPr>
            <a:r>
              <a:rPr lang="en-US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Plumstead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Baseball Little League will submit 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league player registration data  and coach/manager data 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via the Little League Data Center at </a:t>
            </a:r>
            <a:r>
              <a:rPr lang="en-US" sz="1600" u="sng" dirty="0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www.littleleague.org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6"/>
          <p:cNvSpPr/>
          <p:nvPr/>
        </p:nvSpPr>
        <p:spPr>
          <a:xfrm>
            <a:off x="7239000" y="101600"/>
            <a:ext cx="1752600" cy="15748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6"/>
          <p:cNvSpPr txBox="1">
            <a:spLocks noGrp="1"/>
          </p:cNvSpPr>
          <p:nvPr>
            <p:ph type="sldNum" idx="12"/>
          </p:nvPr>
        </p:nvSpPr>
        <p:spPr>
          <a:xfrm>
            <a:off x="8534400" y="5912738"/>
            <a:ext cx="175895" cy="22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38100" lvl="0" indent="0" algn="l" rtl="0">
              <a:lnSpc>
                <a:spcPct val="117857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810</Words>
  <Application>Microsoft Office PowerPoint</Application>
  <PresentationFormat>On-screen Show (4:3)</PresentationFormat>
  <Paragraphs>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Arial Black</vt:lpstr>
      <vt:lpstr>Helvetica Neue</vt:lpstr>
      <vt:lpstr>Office Theme</vt:lpstr>
      <vt:lpstr>Plumstead Baseball</vt:lpstr>
      <vt:lpstr>The ASAP Mission:</vt:lpstr>
      <vt:lpstr>Qualified Safety Plan Requirements</vt:lpstr>
      <vt:lpstr>ASAP Plan (continued)</vt:lpstr>
      <vt:lpstr>ASAP Plan (continued)</vt:lpstr>
      <vt:lpstr>ASAP Plan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Plumstead Baseball</dc:title>
  <dc:creator>Kevin Hladik</dc:creator>
  <cp:lastModifiedBy>Louis Vuono</cp:lastModifiedBy>
  <cp:revision>15</cp:revision>
  <dcterms:created xsi:type="dcterms:W3CDTF">2022-12-05T21:59:27Z</dcterms:created>
  <dcterms:modified xsi:type="dcterms:W3CDTF">2025-04-10T02:54:47Z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2015-06-26T00:00:00Z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2022-12-05T00:00:00Z</vt:filetime>
  </property>
</Properties>
</file>